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160E817-D6EC-4368-AD80-84ED2C6224DE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BBB3991-D7D5-486D-A8F5-8D23B1517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Robby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Our awesome robot by: </a:t>
            </a:r>
            <a:r>
              <a:rPr lang="en-US" dirty="0" err="1" smtClean="0">
                <a:solidFill>
                  <a:srgbClr val="0070C0"/>
                </a:solidFill>
                <a:latin typeface="Century Gothic" pitchFamily="34" charset="0"/>
              </a:rPr>
              <a:t>Myriam</a:t>
            </a:r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 and </a:t>
            </a:r>
            <a:r>
              <a:rPr lang="en-US" dirty="0" err="1" smtClean="0">
                <a:solidFill>
                  <a:srgbClr val="0070C0"/>
                </a:solidFill>
                <a:latin typeface="Century Gothic" pitchFamily="34" charset="0"/>
              </a:rPr>
              <a:t>Laila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8033" y="2750710"/>
            <a:ext cx="416242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11334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introduction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Robby is a smart robot. It walks, it talks, it can see you and it releases a wonderful smell.</a:t>
            </a:r>
          </a:p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For the speaking feature, we could have made it more realistic, by designing a program to enable it to speak.</a:t>
            </a:r>
          </a:p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For the sight feature, we could have make it look better and more professional, by making the other eye look identical.</a:t>
            </a:r>
            <a:endParaRPr lang="en-US" sz="2400" b="0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73340" y="3645024"/>
            <a:ext cx="1770660" cy="3082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1083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Talking feature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21714806"/>
              </p:ext>
            </p:extLst>
          </p:nvPr>
        </p:nvGraphicFramePr>
        <p:xfrm>
          <a:off x="822323" y="1100138"/>
          <a:ext cx="7710116" cy="39130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855058"/>
                <a:gridCol w="3855058"/>
              </a:tblGrid>
              <a:tr h="978260"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Pros 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cons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makes the robot more realistic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is not professional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Its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more entertaining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doesn’t look realistic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makes customers feel better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doesn’t look good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50407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sight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4206817"/>
              </p:ext>
            </p:extLst>
          </p:nvPr>
        </p:nvGraphicFramePr>
        <p:xfrm>
          <a:off x="822323" y="1100138"/>
          <a:ext cx="7710116" cy="39130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855058"/>
                <a:gridCol w="3855058"/>
              </a:tblGrid>
              <a:tr h="978260"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Pros 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0" dirty="0" smtClean="0">
                          <a:latin typeface="Century Gothic" pitchFamily="34" charset="0"/>
                        </a:rPr>
                        <a:t>cons</a:t>
                      </a:r>
                      <a:endParaRPr lang="en-US" sz="4000" b="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makes the robot have more human features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is not professional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Its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makes the robot more realistic.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isn’t powered into the body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97826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It enables the robot to have different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functions.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The robot might</a:t>
                      </a:r>
                      <a:r>
                        <a:rPr lang="en-US" b="0" baseline="0" dirty="0" smtClean="0">
                          <a:solidFill>
                            <a:srgbClr val="0070C0"/>
                          </a:solidFill>
                          <a:latin typeface="Century Gothic" pitchFamily="34" charset="0"/>
                        </a:rPr>
                        <a:t> be overworked and not function properly</a:t>
                      </a:r>
                      <a:endParaRPr lang="en-US" b="0" dirty="0">
                        <a:solidFill>
                          <a:srgbClr val="0070C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55414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materials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Camera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Remote control car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Automatic smell machine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Cardboard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Laptop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Art </a:t>
            </a:r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materials</a:t>
            </a:r>
          </a:p>
          <a:p>
            <a:pPr>
              <a:buFont typeface="Arial" pitchFamily="34" charset="0"/>
              <a:buChar char="•"/>
            </a:pPr>
            <a:endParaRPr lang="en-US" sz="2400" b="0" dirty="0" smtClean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5231" y="1988840"/>
            <a:ext cx="3851920" cy="3064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9885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entury Gothic" pitchFamily="34" charset="0"/>
              </a:rPr>
              <a:t>conclusion</a:t>
            </a:r>
            <a:endParaRPr lang="en-US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768532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We finalized our idea: it will be a multi- functional robot that talks, walks, watches you and releases a wonderful smell. It can do many things and is very helpful and useful. I think we did a good job of creating and designing our robot using our equipment, knowledge and imagination.</a:t>
            </a:r>
            <a:endParaRPr lang="en-US" sz="2400" b="0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3074" name="Picture 2" descr="C:\Users\Student\AppData\Local\Microsoft\Windows\Temporary Internet Files\Content.IE5\66H0R1AG\MC9000186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7170" y="3356992"/>
            <a:ext cx="3772863" cy="333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364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39</TotalTime>
  <Words>227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Angles</vt:lpstr>
      <vt:lpstr>Robby </vt:lpstr>
      <vt:lpstr>introduction</vt:lpstr>
      <vt:lpstr>Talking feature</vt:lpstr>
      <vt:lpstr>sight</vt:lpstr>
      <vt:lpstr>materials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Robby</dc:title>
  <dc:creator>Student</dc:creator>
  <cp:lastModifiedBy>123</cp:lastModifiedBy>
  <cp:revision>6</cp:revision>
  <dcterms:created xsi:type="dcterms:W3CDTF">2012-02-27T04:09:01Z</dcterms:created>
  <dcterms:modified xsi:type="dcterms:W3CDTF">2012-02-29T15:39:06Z</dcterms:modified>
</cp:coreProperties>
</file>